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9" r:id="rId5"/>
    <p:sldId id="270" r:id="rId6"/>
    <p:sldId id="271" r:id="rId7"/>
    <p:sldId id="279" r:id="rId8"/>
    <p:sldId id="273" r:id="rId9"/>
    <p:sldId id="274" r:id="rId10"/>
    <p:sldId id="275" r:id="rId11"/>
    <p:sldId id="276" r:id="rId12"/>
  </p:sldIdLst>
  <p:sldSz cx="12192000" cy="6858000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1C475-AEB9-4D5E-A794-AC6924532B70}" type="datetimeFigureOut">
              <a:rPr lang="en-IN" smtClean="0"/>
              <a:t>28-11-2024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742AD-3CA0-48FD-9DDC-F5FAC653051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471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02FC-52A9-4143-AA61-2FB553D91F18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486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27928-CBA4-411A-8C97-AE80C5A2D13B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352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0305F-A682-4244-9C9C-CDCBDD47DD37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36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523D-788F-4AFF-B746-F85C5A5DCD90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047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226E-69ED-416D-B42F-BAD1AC25D383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210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44F9-9196-472B-B077-38693672383E}" type="datetime1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73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A7A72-4CEA-4499-9730-ED02482FD9EF}" type="datetime1">
              <a:rPr lang="en-IN" smtClean="0"/>
              <a:t>28-11-2024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449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749C0-9FC3-446E-B177-CB7AAE09F1C5}" type="datetime1">
              <a:rPr lang="en-IN" smtClean="0"/>
              <a:t>28-11-2024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897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6BDB4-99BD-437E-A561-DBB86B7F03B6}" type="datetime1">
              <a:rPr lang="en-IN" smtClean="0"/>
              <a:t>28-11-2024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210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AB37-793A-46AA-9B28-574A88CD7CB4}" type="datetime1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405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66B04-AC98-464C-8066-FD8F53378CE4}" type="datetime1">
              <a:rPr lang="en-IN" smtClean="0"/>
              <a:t>28-11-2024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65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373A9-1BBE-46FE-A43F-206E923DF986}" type="datetime1">
              <a:rPr lang="en-IN" smtClean="0"/>
              <a:t>28-11-2024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4AAEA-AD82-44BE-92E0-5294F4A8EE7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9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153C78B8-D879-E095-1ED6-E1D220B2A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-3" y="7964"/>
            <a:ext cx="12192000" cy="9367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5396" y="2447367"/>
            <a:ext cx="10781211" cy="345759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IN" sz="3100" b="1" dirty="0">
                <a:latin typeface="Bookman Old Style" panose="02050604050505020204" pitchFamily="18" charset="0"/>
              </a:rPr>
              <a:t>13th INTERNATIONAL CONFERENCE</a:t>
            </a:r>
            <a:br>
              <a:rPr lang="en-IN" sz="3100" b="1" dirty="0">
                <a:latin typeface="Bookman Old Style" panose="02050604050505020204" pitchFamily="18" charset="0"/>
              </a:rPr>
            </a:br>
            <a:r>
              <a:rPr lang="en-IN" sz="3100" b="1" dirty="0">
                <a:latin typeface="Bookman Old Style" panose="02050604050505020204" pitchFamily="18" charset="0"/>
              </a:rPr>
              <a:t>ON </a:t>
            </a:r>
            <a:br>
              <a:rPr lang="en-IN" sz="3100" b="1" dirty="0">
                <a:latin typeface="Bookman Old Style" panose="02050604050505020204" pitchFamily="18" charset="0"/>
              </a:rPr>
            </a:br>
            <a:r>
              <a:rPr lang="en-IN" sz="3100" b="1" dirty="0">
                <a:latin typeface="Bookman Old Style" panose="02050604050505020204" pitchFamily="18" charset="0"/>
              </a:rPr>
              <a:t>SYSTEM MODELING &amp; ADVANCEMENT IN RESEARCH TRENDS</a:t>
            </a:r>
            <a:br>
              <a:rPr lang="en-IN" sz="3100" b="1" dirty="0">
                <a:latin typeface="Bookman Old Style" panose="02050604050505020204" pitchFamily="18" charset="0"/>
              </a:rPr>
            </a:br>
            <a:r>
              <a:rPr lang="en-IN" sz="3600" b="1" dirty="0">
                <a:solidFill>
                  <a:schemeClr val="accent5">
                    <a:lumMod val="50000"/>
                  </a:schemeClr>
                </a:solidFill>
                <a:latin typeface="Century Schoolbook" panose="02040604050505020304" pitchFamily="18" charset="0"/>
              </a:rPr>
              <a:t>SMART-2024</a:t>
            </a:r>
            <a:r>
              <a:rPr lang="en-IN" sz="53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en-IN" sz="36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[06</a:t>
            </a:r>
            <a:r>
              <a:rPr lang="en-IN" sz="3600" baseline="300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th</a:t>
            </a:r>
            <a:r>
              <a:rPr lang="en-IN" sz="36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  -07</a:t>
            </a:r>
            <a:r>
              <a:rPr lang="en-IN" sz="3600" baseline="300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th</a:t>
            </a:r>
            <a:r>
              <a:rPr lang="en-IN" sz="3600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 December]</a:t>
            </a:r>
            <a:r>
              <a:rPr lang="en-IN" sz="4000" dirty="0">
                <a:latin typeface="Bookman Old Style" panose="02050604050505020204" pitchFamily="18" charset="0"/>
              </a:rPr>
              <a:t> </a:t>
            </a:r>
            <a:r>
              <a:rPr lang="en-IN" dirty="0">
                <a:latin typeface="Bookman Old Style" panose="02050604050505020204" pitchFamily="18" charset="0"/>
              </a:rPr>
              <a:t> </a:t>
            </a:r>
            <a:br>
              <a:rPr lang="en-IN" dirty="0">
                <a:latin typeface="Bookman Old Style" panose="02050604050505020204" pitchFamily="18" charset="0"/>
              </a:rPr>
            </a:br>
            <a:br>
              <a:rPr lang="en-IN" sz="1000" dirty="0">
                <a:latin typeface="Bookman Old Style" panose="02050604050505020204" pitchFamily="18" charset="0"/>
              </a:rPr>
            </a:br>
            <a:r>
              <a:rPr lang="en-AU" sz="4000" b="1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Topic</a:t>
            </a:r>
            <a:br>
              <a:rPr lang="en-IN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br>
              <a:rPr lang="en-IN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br>
              <a:rPr lang="en-IN" sz="3200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en-IN" i="1" dirty="0">
              <a:latin typeface="Bookman Old Style" panose="0205060405050502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393" y="5367729"/>
            <a:ext cx="2274074" cy="1074461"/>
          </a:xfrm>
        </p:spPr>
        <p:txBody>
          <a:bodyPr>
            <a:normAutofit lnSpcReduction="10000"/>
          </a:bodyPr>
          <a:lstStyle/>
          <a:p>
            <a:pPr algn="l"/>
            <a:r>
              <a:rPr lang="en-IN" sz="1800" b="1" dirty="0">
                <a:latin typeface="Arial Narrow" panose="020B0606020202030204" pitchFamily="34" charset="0"/>
              </a:rPr>
              <a:t>Author 1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Name :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Affiliation</a:t>
            </a:r>
            <a:endParaRPr lang="en-IN" i="1" dirty="0">
              <a:latin typeface="Arial Narrow" panose="020B060602020203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328933F-08E9-DACB-EE04-931D442C4D09}"/>
              </a:ext>
            </a:extLst>
          </p:cNvPr>
          <p:cNvSpPr txBox="1">
            <a:spLocks/>
          </p:cNvSpPr>
          <p:nvPr/>
        </p:nvSpPr>
        <p:spPr>
          <a:xfrm>
            <a:off x="4907586" y="5367729"/>
            <a:ext cx="2274074" cy="1074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Arial Narrow" panose="020B0606020202030204" pitchFamily="34" charset="0"/>
              </a:rPr>
              <a:t>Author 2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Name :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Affiliation:</a:t>
            </a:r>
            <a:endParaRPr lang="en-IN" i="1" dirty="0">
              <a:latin typeface="Arial Narrow" panose="020B0606020202030204" pitchFamily="34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5E8B312-61BA-4827-4EBF-8797EF9E9717}"/>
              </a:ext>
            </a:extLst>
          </p:cNvPr>
          <p:cNvSpPr txBox="1">
            <a:spLocks/>
          </p:cNvSpPr>
          <p:nvPr/>
        </p:nvSpPr>
        <p:spPr>
          <a:xfrm>
            <a:off x="8751067" y="5286298"/>
            <a:ext cx="2274074" cy="10744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Arial Narrow" panose="020B0606020202030204" pitchFamily="34" charset="0"/>
              </a:rPr>
              <a:t>Author 3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Name :</a:t>
            </a:r>
          </a:p>
          <a:p>
            <a:pPr algn="l"/>
            <a:r>
              <a:rPr lang="en-IN" sz="1800" b="1" i="1" dirty="0">
                <a:latin typeface="Arial Narrow" panose="020B0606020202030204" pitchFamily="34" charset="0"/>
              </a:rPr>
              <a:t>Affiliation:</a:t>
            </a:r>
            <a:endParaRPr lang="en-IN" i="1" dirty="0">
              <a:latin typeface="Arial Narrow" panose="020B060602020203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3AC08A-A8A5-5C54-2F2E-D60FD59183ED}"/>
              </a:ext>
            </a:extLst>
          </p:cNvPr>
          <p:cNvCxnSpPr>
            <a:cxnSpLocks/>
          </p:cNvCxnSpPr>
          <p:nvPr/>
        </p:nvCxnSpPr>
        <p:spPr>
          <a:xfrm>
            <a:off x="103573" y="1002981"/>
            <a:ext cx="1188210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F9840-2D32-BB91-D90C-086D1AA61E5E}"/>
              </a:ext>
            </a:extLst>
          </p:cNvPr>
          <p:cNvCxnSpPr>
            <a:cxnSpLocks/>
          </p:cNvCxnSpPr>
          <p:nvPr/>
        </p:nvCxnSpPr>
        <p:spPr>
          <a:xfrm>
            <a:off x="154947" y="5084616"/>
            <a:ext cx="1188210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704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627017" y="1542339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9D8FCE-7824-7E7B-02D8-908D086F37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5E53E7AC-3E8A-458C-83F2-F4DFE39A4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823" y="992490"/>
            <a:ext cx="6923314" cy="549849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FE0E7081-88B8-3E74-72ED-26D35037D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2AE-DC28-47DD-B4DC-95C1FD1A3AF5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3F6EA5D5-BA6E-38B2-29B4-7CE5AEFC8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8011AF79-FB30-D2FC-A2DF-A8761B866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3085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34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3239454"/>
            <a:ext cx="10781211" cy="2384737"/>
          </a:xfrm>
        </p:spPr>
        <p:txBody>
          <a:bodyPr>
            <a:normAutofit fontScale="90000"/>
          </a:bodyPr>
          <a:lstStyle/>
          <a:p>
            <a:r>
              <a:rPr lang="en-IN" sz="2800" b="1" dirty="0">
                <a:latin typeface="Bookman Old Style" panose="02050604050505020204" pitchFamily="18" charset="0"/>
              </a:rPr>
              <a:t>13th INTERNATIONAL CONFERENCE</a:t>
            </a:r>
            <a:br>
              <a:rPr lang="en-IN" sz="2800" b="1" dirty="0">
                <a:latin typeface="Bookman Old Style" panose="02050604050505020204" pitchFamily="18" charset="0"/>
              </a:rPr>
            </a:br>
            <a:r>
              <a:rPr lang="en-IN" sz="2800" b="1" dirty="0">
                <a:latin typeface="Bookman Old Style" panose="02050604050505020204" pitchFamily="18" charset="0"/>
              </a:rPr>
              <a:t>ON </a:t>
            </a:r>
            <a:br>
              <a:rPr lang="en-IN" sz="2800" b="1" dirty="0">
                <a:latin typeface="Bookman Old Style" panose="02050604050505020204" pitchFamily="18" charset="0"/>
              </a:rPr>
            </a:br>
            <a:r>
              <a:rPr lang="en-IN" sz="2800" b="1" dirty="0">
                <a:latin typeface="Bookman Old Style" panose="02050604050505020204" pitchFamily="18" charset="0"/>
              </a:rPr>
              <a:t>SYSTEM MODELING &amp; ADVANCEMENT IN RESEARCH TRENDS</a:t>
            </a:r>
            <a:br>
              <a:rPr lang="en-IN" sz="2700" b="1" dirty="0">
                <a:latin typeface="Bookman Old Style" panose="02050604050505020204" pitchFamily="18" charset="0"/>
              </a:rPr>
            </a:br>
            <a:r>
              <a:rPr lang="en-IN" dirty="0">
                <a:latin typeface="Bookman Old Style" panose="02050604050505020204" pitchFamily="18" charset="0"/>
              </a:rPr>
              <a:t>   </a:t>
            </a:r>
            <a:br>
              <a:rPr lang="en-IN" dirty="0">
                <a:latin typeface="Bookman Old Style" panose="02050604050505020204" pitchFamily="18" charset="0"/>
              </a:rPr>
            </a:br>
            <a:br>
              <a:rPr lang="en-IN" sz="1000" dirty="0">
                <a:latin typeface="Bookman Old Style" panose="02050604050505020204" pitchFamily="18" charset="0"/>
              </a:rPr>
            </a:br>
            <a:br>
              <a:rPr lang="en-IN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en-IN" sz="4000" b="1" i="1" dirty="0">
                <a:solidFill>
                  <a:schemeClr val="accent6">
                    <a:lumMod val="50000"/>
                  </a:schemeClr>
                </a:solidFill>
                <a:latin typeface="Bookman Old Style" panose="02050604050505020204" pitchFamily="18" charset="0"/>
              </a:rPr>
              <a:t>THANK YOU!!!</a:t>
            </a:r>
            <a:br>
              <a:rPr lang="en-IN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br>
              <a:rPr lang="en-IN" sz="2800" i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br>
              <a:rPr lang="en-IN" sz="3200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endParaRPr lang="en-IN" i="1" dirty="0">
              <a:latin typeface="Bookman Old Style" panose="020506040505050202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A3AC08A-A8A5-5C54-2F2E-D60FD59183ED}"/>
              </a:ext>
            </a:extLst>
          </p:cNvPr>
          <p:cNvCxnSpPr>
            <a:cxnSpLocks/>
          </p:cNvCxnSpPr>
          <p:nvPr/>
        </p:nvCxnSpPr>
        <p:spPr>
          <a:xfrm>
            <a:off x="103573" y="1041009"/>
            <a:ext cx="1188210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D6F9840-2D32-BB91-D90C-086D1AA61E5E}"/>
              </a:ext>
            </a:extLst>
          </p:cNvPr>
          <p:cNvCxnSpPr>
            <a:cxnSpLocks/>
          </p:cNvCxnSpPr>
          <p:nvPr/>
        </p:nvCxnSpPr>
        <p:spPr>
          <a:xfrm>
            <a:off x="154949" y="4682197"/>
            <a:ext cx="11882101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8570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4874" y="1714046"/>
            <a:ext cx="10998926" cy="5007429"/>
          </a:xfrm>
        </p:spPr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Abstract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Existing System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Literature Survey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Proposed Architecture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Results &amp; Discussion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Future Enhancements</a:t>
            </a:r>
          </a:p>
          <a:p>
            <a:r>
              <a:rPr lang="en-IN" sz="24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References</a:t>
            </a:r>
          </a:p>
          <a:p>
            <a:endParaRPr lang="en-IN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IN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466096" y="1452489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084B789-E2D7-A40A-AE71-22D49B317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A1F11C79-0C28-9F30-BA33-250897BC4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8813" y="1009102"/>
            <a:ext cx="6923314" cy="433309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Agency FB" panose="020B0503020202020204" pitchFamily="34" charset="0"/>
              </a:rPr>
              <a:t> </a:t>
            </a:r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Contents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8C1663D6-55BA-8181-1F08-1900DD797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97066-8A1C-4427-B1C5-D962006097FC}" type="datetime1">
              <a:rPr lang="en-IN" smtClean="0"/>
              <a:t>28-11-2024</a:t>
            </a:fld>
            <a:endParaRPr lang="en-IN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CB354D10-2E7D-B244-EE3C-AC2BEF916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27E66A03-334B-E7F1-BE18-F86F2C9E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382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455567" y="1424393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A98DF8-33DA-8D06-F9D9-7C2B91A1E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D8689FB8-1E59-6EE4-642A-8E981798B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6413" y="938986"/>
            <a:ext cx="6923314" cy="51146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E9A214DE-7836-76B0-060A-6B1DC5743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82B36-A2D1-4079-BF14-DAA25CBC609E}" type="datetime1">
              <a:rPr lang="en-IN" smtClean="0"/>
              <a:t>28-11-2024</a:t>
            </a:fld>
            <a:endParaRPr lang="en-IN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C79050AE-0845-E1FF-B200-8DE4B492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EB5F4677-5C4B-C198-DFA8-317E886DD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6093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501287" y="1426155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04F22F3-EC12-B82F-BC6B-DB2B846653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818F70B-3D16-BD50-69D0-4A69D47A9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2943" y="926101"/>
            <a:ext cx="6923314" cy="549784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F1670268-6998-A84B-7404-A54ADB492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DA7C-E719-4C45-A85D-28FF7BD6888E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2CCD4F0D-6C01-E088-561A-55D9F2FF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B33EF0A7-BA5E-A732-7ACB-ECEC6720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9539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426992" y="1435680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B2D06D-A439-CC51-3C0F-27F36F535C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01D1003-412E-7827-94DB-9EA851097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823" y="945151"/>
            <a:ext cx="6923314" cy="476537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EXISTING SYSTEM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8D87093B-6518-1859-419C-EEE06FF76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39A05-5868-433F-AC68-D23CA1B3177A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D8BBAE8E-0DC8-7817-0DDB-D1F966CB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2F38BF17-50B0-1576-AD8E-208B779B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3006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627017" y="1388055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43E861A-C269-EE91-1472-F4286315D1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E81FD89-5557-97B5-DDA2-EBD526549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5264" y="926965"/>
            <a:ext cx="6923314" cy="49053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SURVEY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88BE057F-2B11-8D33-DE04-3EEE0AE4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69AA0-CAEF-48E8-BBF3-D96C372E24DB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E7925DBB-381E-D7D1-8808-D090E790D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F26A41C2-1520-E45E-219B-D8393AAA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025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810EC4-A61D-32F3-1EC1-A3AAE9AE72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85B36DB-250D-2586-3DFF-E7CB0621B377}"/>
              </a:ext>
            </a:extLst>
          </p:cNvPr>
          <p:cNvCxnSpPr>
            <a:cxnSpLocks/>
          </p:cNvCxnSpPr>
          <p:nvPr/>
        </p:nvCxnSpPr>
        <p:spPr>
          <a:xfrm>
            <a:off x="430236" y="1421182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0E1B0F4C-2AD8-6CD6-BEB8-18CCC21D5675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0B01CF3-3ED8-70F7-73A6-E852E885D1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BFBE9B7-C7D4-DA3F-0D87-11F58B96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823" y="950127"/>
            <a:ext cx="6923314" cy="46412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ARCHITECTURE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C5BCDF52-AFE8-4DA3-3064-94D45445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60E16-9A4B-4554-8A80-944F69AD8152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64499831-DED1-EC86-A2D4-2B1F3E07E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C0ADE185-F298-0BCD-890B-AD497434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2470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627017" y="1401336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18885" y="0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EBA767-119F-C19E-1F0A-AFAECA4D3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91E9B283-1FDC-0AB9-6F8D-CFB780F7D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4823" y="987431"/>
            <a:ext cx="6923314" cy="40697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&amp; DISCUSSION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5F7DC071-6947-F33E-97DF-806A4DCD4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62514-2C5D-4313-B82D-D8DC44F828F3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2B197457-810B-D3B4-C6F8-FEC5C236A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3D61FE07-1909-1289-26E0-86B9DDE4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4053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>
            <a:cxnSpLocks/>
          </p:cNvCxnSpPr>
          <p:nvPr/>
        </p:nvCxnSpPr>
        <p:spPr>
          <a:xfrm>
            <a:off x="440306" y="1521405"/>
            <a:ext cx="11259808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D9B3FF8B-5B3B-3B12-45E2-C7782C899CB3}"/>
              </a:ext>
            </a:extLst>
          </p:cNvPr>
          <p:cNvSpPr/>
          <p:nvPr/>
        </p:nvSpPr>
        <p:spPr>
          <a:xfrm>
            <a:off x="154745" y="136525"/>
            <a:ext cx="11830930" cy="6219826"/>
          </a:xfrm>
          <a:prstGeom prst="rect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44092B2-BB84-037D-BD73-BA10FFCBE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04" b="31113"/>
          <a:stretch/>
        </p:blipFill>
        <p:spPr>
          <a:xfrm>
            <a:off x="170465" y="170283"/>
            <a:ext cx="11779350" cy="93679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0D6ED4C3-7713-E5D8-519B-35611C8B5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343" y="926315"/>
            <a:ext cx="6923314" cy="483175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I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FUTURE ENHANCEMENTS</a:t>
            </a:r>
            <a:endParaRPr lang="en-IN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Date Placeholder 16">
            <a:extLst>
              <a:ext uri="{FF2B5EF4-FFF2-40B4-BE49-F238E27FC236}">
                <a16:creationId xmlns:a16="http://schemas.microsoft.com/office/drawing/2014/main" id="{3C382A87-29BC-1350-B4BD-3C223945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8035-5CA6-49B8-9C31-A048D474C5E3}" type="datetime1">
              <a:rPr lang="en-IN" smtClean="0"/>
              <a:t>28-11-2024</a:t>
            </a:fld>
            <a:endParaRPr lang="en-IN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D46688B5-03DE-3D48-B7DD-15E60DA4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SMART-2024, CCSIT, TMU, MORADABAD</a:t>
            </a:r>
            <a:endParaRPr lang="en-IN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7F45C1CB-97E6-5C67-70AD-7B85F489B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4AAEA-AD82-44BE-92E0-5294F4A8EE73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208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</TotalTime>
  <Words>179</Words>
  <Application>Microsoft Office PowerPoint</Application>
  <PresentationFormat>Widescreen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Agency FB</vt:lpstr>
      <vt:lpstr>Arial</vt:lpstr>
      <vt:lpstr>Arial Narrow</vt:lpstr>
      <vt:lpstr>Bookman Old Style</vt:lpstr>
      <vt:lpstr>Calibri</vt:lpstr>
      <vt:lpstr>Calibri Light</vt:lpstr>
      <vt:lpstr>Cambria</vt:lpstr>
      <vt:lpstr>Century Schoolbook</vt:lpstr>
      <vt:lpstr>Times New Roman</vt:lpstr>
      <vt:lpstr>Office Theme</vt:lpstr>
      <vt:lpstr>13th INTERNATIONAL CONFERENCE ON  SYSTEM MODELING &amp; ADVANCEMENT IN RESEARCH TRENDS SMART-2024 [06th  -07th December]    Topic   </vt:lpstr>
      <vt:lpstr> Contents</vt:lpstr>
      <vt:lpstr>ABSTRACT</vt:lpstr>
      <vt:lpstr>INTRODUCTION</vt:lpstr>
      <vt:lpstr>EXISTING SYSTEM</vt:lpstr>
      <vt:lpstr>LITERATURE SURVEY</vt:lpstr>
      <vt:lpstr>PROPOSED ARCHITECTURE</vt:lpstr>
      <vt:lpstr>RESULTS &amp; DISCUSSION</vt:lpstr>
      <vt:lpstr>FUTURE ENHANCEMENTS</vt:lpstr>
      <vt:lpstr>REFERENCES</vt:lpstr>
      <vt:lpstr>13th INTERNATIONAL CONFERENCE ON  SYSTEM MODELING &amp; ADVANCEMENT IN RESEARCH TRENDS       THANK YOU!!!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  Course Code</dc:title>
  <dc:creator>User</dc:creator>
  <cp:lastModifiedBy>vineet saxena</cp:lastModifiedBy>
  <cp:revision>66</cp:revision>
  <cp:lastPrinted>2024-11-26T05:37:04Z</cp:lastPrinted>
  <dcterms:created xsi:type="dcterms:W3CDTF">2020-07-18T13:49:01Z</dcterms:created>
  <dcterms:modified xsi:type="dcterms:W3CDTF">2024-11-28T09:16:23Z</dcterms:modified>
</cp:coreProperties>
</file>